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7" r:id="rId2"/>
    <p:sldId id="268" r:id="rId3"/>
    <p:sldId id="277" r:id="rId4"/>
    <p:sldId id="261" r:id="rId5"/>
    <p:sldId id="280" r:id="rId6"/>
  </p:sldIdLst>
  <p:sldSz cx="12188825" cy="6858000"/>
  <p:notesSz cx="6858000" cy="9144000"/>
  <p:custDataLst>
    <p:tags r:id="rId9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howGuides="1">
      <p:cViewPr varScale="1">
        <p:scale>
          <a:sx n="89" d="100"/>
          <a:sy n="89" d="100"/>
        </p:scale>
        <p:origin x="389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11FCB3-78BC-4C0F-B106-8B08749C745B}" type="datetime1">
              <a:rPr lang="zh-TW" altLang="en-US" smtClean="0">
                <a:latin typeface="Mingliu" panose="02020509000000000000" pitchFamily="49" charset="-120"/>
                <a:ea typeface="Mingliu" panose="02020509000000000000" pitchFamily="49" charset="-120"/>
              </a:rPr>
              <a:t>2017/6/15</a:t>
            </a:fld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en-US" altLang="zh-TW">
                <a:latin typeface="Mingliu" panose="02020509000000000000" pitchFamily="49" charset="-120"/>
                <a:ea typeface="Mingliu" panose="02020509000000000000" pitchFamily="49" charset="-120"/>
              </a:rPr>
              <a:t>‹#›</a:t>
            </a:fld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190FB85D-FE10-43F3-B64E-9566D03313F4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smtClean="0"/>
              <a:t>編輯</a:t>
            </a:r>
            <a:r>
              <a:rPr lang="zh-TW" altLang="en-US" dirty="0" smtClean="0"/>
              <a:t>母片文字樣式</a:t>
            </a:r>
            <a:endParaRPr lang="zh-TW" altLang="en-US" dirty="0"/>
          </a:p>
          <a:p>
            <a:pPr lvl="1" rtl="0"/>
            <a:r>
              <a:rPr lang="zh-TW" altLang="en-US" dirty="0" smtClean="0"/>
              <a:t>第二層</a:t>
            </a:r>
            <a:endParaRPr lang="zh-TW" altLang="en-US" dirty="0"/>
          </a:p>
          <a:p>
            <a:pPr lvl="2" rtl="0"/>
            <a:r>
              <a:rPr lang="zh-TW" altLang="en-US" dirty="0" smtClean="0"/>
              <a:t>第三層</a:t>
            </a:r>
            <a:endParaRPr lang="zh-TW" altLang="en-US" dirty="0"/>
          </a:p>
          <a:p>
            <a:pPr lvl="3" rtl="0"/>
            <a:r>
              <a:rPr lang="zh-TW" altLang="en-US" dirty="0" smtClean="0"/>
              <a:t>第四層</a:t>
            </a:r>
            <a:endParaRPr lang="zh-TW" altLang="en-US" dirty="0"/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FC3821A9-1C31-4760-BDBC-9A0BA471B1B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dirty="0">
                <a:latin typeface="Mingliu" panose="02020509000000000000" pitchFamily="49" charset="-120"/>
                <a:ea typeface="Mingliu" panose="02020509000000000000" pitchFamily="49" charset="-120"/>
              </a:rPr>
              <a:t>注意：若要取代圖片，請直接選取該圖片並將它刪除。接著使用 [插入圖片] 圖示將它取代成您的圖片！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en-US" smtClean="0">
                <a:latin typeface="Mingliu" panose="02020509000000000000" pitchFamily="49" charset="-120"/>
                <a:ea typeface="Mingliu" panose="02020509000000000000" pitchFamily="49" charset="-120"/>
              </a:rPr>
              <a:t>1</a:t>
            </a:fld>
            <a:endParaRPr lang="en-US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015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864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3084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750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66A891-2AF2-411E-AE4F-731FCD3CA170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70A9E4-487B-47FB-9136-8D66922A45AC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8C5216-F814-422A-8DE7-055FA5948E7F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頁尾預留位置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12" name="日期預留位置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C4E7345-34D4-4A01-8DA3-A15C1B29657F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14" name="投影片編號預留位置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C12785-3F27-4559-955D-2D20BE8AEB59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zh-TW" altLang="en-US" dirty="0"/>
              <a:t>按一下以編輯母片</a:t>
            </a:r>
            <a:r>
              <a:rPr lang="zh-TW" altLang="en-US" dirty="0" smtClean="0"/>
              <a:t>標題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0160582-565A-4D01-901A-698F5A3E90CB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1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zh-TW" dirty="0" smtClean="0"/>
              <a:t>按一下圖示以新增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圖片</a:t>
            </a:r>
          </a:p>
          <a:p>
            <a:pPr rtl="0"/>
            <a:endParaRPr lang="zh-TW" altLang="en-US" dirty="0"/>
          </a:p>
        </p:txBody>
      </p:sp>
      <p:sp>
        <p:nvSpPr>
          <p:cNvPr id="7" name="矩形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2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pPr rtl="0"/>
            <a:r>
              <a:rPr lang="zh-TW" altLang="zh-TW" dirty="0" smtClean="0"/>
              <a:t>按一下圖示以新增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圖片</a:t>
            </a:r>
          </a:p>
          <a:p>
            <a:pPr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3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pPr rtl="0"/>
            <a:r>
              <a:rPr lang="zh-TW" altLang="zh-TW" dirty="0" smtClean="0"/>
              <a:t>按一下圖示以新增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圖片</a:t>
            </a:r>
          </a:p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62F8F8-28F1-41FD-A44E-8D881180134C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替代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11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 rtl="0">
              <a:buNone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zh-TW" dirty="0" smtClean="0"/>
          </a:p>
        </p:txBody>
      </p:sp>
      <p:sp>
        <p:nvSpPr>
          <p:cNvPr id="12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rtl="0">
              <a:buNone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zh-TW" dirty="0" smtClean="0"/>
          </a:p>
        </p:txBody>
      </p:sp>
      <p:sp>
        <p:nvSpPr>
          <p:cNvPr id="13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69078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935F84-04B1-48F7-AFC1-9326B87E1224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5A553C1-3DA2-4D56-98FF-1F0F01FF3074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4" name="圖片預留位置 13" descr="要新增影像的空白預留位置。按一下預留位置，然後選取您想要新增的影像。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cxnSp>
        <p:nvCxnSpPr>
          <p:cNvPr id="8" name="直線接點​​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105C49-BA51-4097-9079-193BC8D4D477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1D2FC5-2D97-4799-989B-7C357E69FFE8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1C3AB68-BBBE-41A7-BDC3-75E63C770DB5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138EB4-67AA-466F-A488-92FA6EEC159E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ACEEB7-7423-42F6-BBD1-F7BC82CC5E54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8" name="直線接點​​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</a:t>
            </a:r>
            <a:r>
              <a:rPr lang="zh-TW" altLang="en-US" dirty="0"/>
              <a:t>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編輯母片文字樣式</a:t>
            </a:r>
            <a:endParaRPr lang="zh-TW" altLang="en-US" dirty="0"/>
          </a:p>
          <a:p>
            <a:pPr lvl="1" rtl="0"/>
            <a:r>
              <a:rPr lang="zh-TW" altLang="en-US" dirty="0" smtClean="0"/>
              <a:t>第二層</a:t>
            </a:r>
            <a:endParaRPr lang="zh-TW" altLang="en-US" dirty="0"/>
          </a:p>
          <a:p>
            <a:pPr lvl="2" rtl="0"/>
            <a:r>
              <a:rPr lang="zh-TW" altLang="en-US" dirty="0" smtClean="0"/>
              <a:t>第三層</a:t>
            </a:r>
            <a:endParaRPr lang="zh-TW" altLang="en-US" dirty="0"/>
          </a:p>
          <a:p>
            <a:pPr lvl="3" rtl="0"/>
            <a:r>
              <a:rPr lang="zh-TW" altLang="en-US" dirty="0" smtClean="0"/>
              <a:t>第四層</a:t>
            </a:r>
            <a:endParaRPr lang="zh-TW" altLang="en-US" dirty="0"/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C168F51F-3692-4665-BE78-1B5FB9A16ED2}" type="datetime1">
              <a:rPr lang="zh-TW" altLang="en-US" smtClean="0"/>
              <a:pPr/>
              <a:t>2017/6/15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F25A965E-3C11-4F28-82DC-E30D63FAC43C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1511700" y="4812241"/>
            <a:ext cx="9144002" cy="947736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AR DARLING" panose="02000000000000000000" pitchFamily="2" charset="0"/>
                <a:sym typeface="Arial" panose="020B0604020202020204" pitchFamily="34" charset="0"/>
              </a:rPr>
              <a:t>第</a:t>
            </a:r>
            <a:r>
              <a:rPr lang="en-US" altLang="zh-TW" dirty="0" smtClean="0">
                <a:latin typeface="AR DARLING" panose="02000000000000000000" pitchFamily="2" charset="0"/>
                <a:sym typeface="Arial" panose="020B0604020202020204" pitchFamily="34" charset="0"/>
              </a:rPr>
              <a:t>32</a:t>
            </a:r>
            <a:r>
              <a:rPr lang="zh-TW" altLang="en-US" dirty="0" smtClean="0">
                <a:latin typeface="AR DARLING" panose="02000000000000000000" pitchFamily="2" charset="0"/>
                <a:sym typeface="Arial" panose="020B0604020202020204" pitchFamily="34" charset="0"/>
              </a:rPr>
              <a:t>組 今晚吃甚麼</a:t>
            </a:r>
            <a:r>
              <a:rPr lang="en-US" altLang="zh-TW" dirty="0" smtClean="0">
                <a:latin typeface="AR DARLING" panose="02000000000000000000" pitchFamily="2" charset="0"/>
                <a:sym typeface="Arial" panose="020B0604020202020204" pitchFamily="34" charset="0"/>
              </a:rPr>
              <a:t>???</a:t>
            </a:r>
            <a:endParaRPr lang="zh-TW" altLang="en-US" dirty="0">
              <a:latin typeface="AR DARLING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511702" y="5717360"/>
            <a:ext cx="9144000" cy="878160"/>
          </a:xfrm>
        </p:spPr>
        <p:txBody>
          <a:bodyPr rtlCol="0"/>
          <a:lstStyle/>
          <a:p>
            <a:r>
              <a:rPr lang="zh-TW" altLang="en-US" sz="2800" dirty="0"/>
              <a:t>00457031 蔡承</a:t>
            </a:r>
            <a:r>
              <a:rPr lang="zh-TW" altLang="en-US" sz="2800" dirty="0" smtClean="0"/>
              <a:t>峰</a:t>
            </a:r>
            <a:endParaRPr lang="en-US" altLang="zh-TW" sz="2800" dirty="0" smtClean="0"/>
          </a:p>
          <a:p>
            <a:r>
              <a:rPr lang="zh-TW" altLang="en-US" sz="2800" dirty="0"/>
              <a:t>00457043 朱冠穎</a:t>
            </a:r>
          </a:p>
          <a:p>
            <a:endParaRPr lang="zh-TW" altLang="en-US" dirty="0"/>
          </a:p>
        </p:txBody>
      </p:sp>
      <p:pic>
        <p:nvPicPr>
          <p:cNvPr id="7" name="圖片預留位置 6" descr="裝滿蘋果的籃子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圖片預留位置 7" descr="放在桌上一疊盤子和叉子旁肉桂棒與蘋果的近照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圖片預留位置 8" descr="盛在盤中的一塊蘋果派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0596" y="404664"/>
            <a:ext cx="3124201" cy="1120353"/>
          </a:xfrm>
        </p:spPr>
        <p:txBody>
          <a:bodyPr rtlCol="0"/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主題方向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TW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網站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概念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512496" y="2094785"/>
            <a:ext cx="3600400" cy="576064"/>
          </a:xfrm>
        </p:spPr>
        <p:txBody>
          <a:bodyPr rtlCol="0"/>
          <a:lstStyle/>
          <a:p>
            <a:pPr rtl="0"/>
            <a:r>
              <a:rPr lang="zh-TW" altLang="en-US" sz="2400" dirty="0" smtClean="0">
                <a:latin typeface="+mn-ea"/>
                <a:ea typeface="+mn-ea"/>
                <a:sym typeface="Arial" panose="020B0604020202020204" pitchFamily="34" charset="0"/>
              </a:rPr>
              <a:t>以</a:t>
            </a:r>
            <a:r>
              <a:rPr lang="en-US" altLang="zh-TW" sz="2400" dirty="0" smtClean="0">
                <a:solidFill>
                  <a:schemeClr val="accent4"/>
                </a:solidFill>
                <a:latin typeface="+mn-ea"/>
                <a:ea typeface="+mn-ea"/>
                <a:sym typeface="Arial" panose="020B0604020202020204" pitchFamily="34" charset="0"/>
              </a:rPr>
              <a:t>Google</a:t>
            </a:r>
            <a:r>
              <a:rPr lang="zh-TW" altLang="en-US" sz="2400" dirty="0" smtClean="0">
                <a:solidFill>
                  <a:schemeClr val="accent4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accent4"/>
                </a:solidFill>
                <a:latin typeface="+mn-ea"/>
                <a:ea typeface="+mn-ea"/>
                <a:sym typeface="Arial" panose="020B0604020202020204" pitchFamily="34" charset="0"/>
              </a:rPr>
              <a:t>map</a:t>
            </a:r>
            <a:r>
              <a:rPr lang="zh-TW" altLang="en-US" sz="2400" dirty="0" smtClean="0">
                <a:latin typeface="+mn-ea"/>
                <a:ea typeface="+mn-ea"/>
                <a:sym typeface="Arial" panose="020B0604020202020204" pitchFamily="34" charset="0"/>
              </a:rPr>
              <a:t>為基底</a:t>
            </a:r>
            <a:endParaRPr lang="en-US" altLang="zh-TW" sz="2400" dirty="0" smtClean="0">
              <a:latin typeface="+mn-ea"/>
              <a:ea typeface="+mn-ea"/>
              <a:sym typeface="Arial" panose="020B0604020202020204" pitchFamily="34" charset="0"/>
            </a:endParaRPr>
          </a:p>
          <a:p>
            <a:pPr rtl="0"/>
            <a:endParaRPr lang="zh-TW" altLang="en-US" dirty="0">
              <a:ea typeface="Mingliu" panose="02020509000000000000" pitchFamily="49" charset="-120"/>
              <a:sym typeface="Arial" panose="020B0604020202020204" pitchFamily="34" charset="0"/>
            </a:endParaRPr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8308"/>
          <a:stretch>
            <a:fillRect/>
          </a:stretch>
        </p:blipFill>
        <p:spPr>
          <a:xfrm>
            <a:off x="837828" y="609600"/>
            <a:ext cx="5770648" cy="556260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09600"/>
            <a:ext cx="931723" cy="367928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295002" y="28550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  <a:sym typeface="Arial" panose="020B0604020202020204" pitchFamily="34" charset="0"/>
              </a:rPr>
              <a:t>互動式選擇遊戲</a:t>
            </a:r>
            <a:r>
              <a:rPr lang="zh-TW" altLang="en-US" sz="2400" dirty="0" smtClean="0">
                <a:sym typeface="Arial" panose="020B0604020202020204" pitchFamily="34" charset="0"/>
              </a:rPr>
              <a:t>輔助</a:t>
            </a:r>
            <a:endParaRPr lang="en-US" altLang="zh-TW" sz="2400" dirty="0">
              <a:sym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11765" y="371703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快速</a:t>
            </a:r>
            <a:r>
              <a:rPr lang="zh-TW" altLang="en-US" sz="2400" dirty="0" smtClean="0"/>
              <a:t>尋找</a:t>
            </a:r>
            <a:r>
              <a:rPr lang="zh-TW" altLang="en-US" sz="2400" dirty="0" smtClean="0"/>
              <a:t>到相</a:t>
            </a:r>
            <a:r>
              <a:rPr lang="zh-TW" altLang="en-US" sz="2400" dirty="0"/>
              <a:t>關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鄰近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店家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819541" y="4747826"/>
            <a:ext cx="3262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2"/>
                </a:solidFill>
              </a:rPr>
              <a:t>服務使用者找到</a:t>
            </a:r>
            <a:endParaRPr lang="en-US" altLang="zh-TW" sz="2800" dirty="0" smtClean="0">
              <a:solidFill>
                <a:schemeClr val="tx2"/>
              </a:solidFill>
            </a:endParaRPr>
          </a:p>
          <a:p>
            <a:r>
              <a:rPr lang="zh-TW" altLang="en-US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 smtClean="0">
                <a:solidFill>
                  <a:schemeClr val="tx2"/>
                </a:solidFill>
              </a:rPr>
              <a:t>      </a:t>
            </a:r>
            <a:r>
              <a:rPr lang="en-US" altLang="zh-TW" sz="2800" dirty="0" smtClean="0">
                <a:solidFill>
                  <a:schemeClr val="tx2"/>
                </a:solidFill>
              </a:rPr>
              <a:t>	</a:t>
            </a:r>
            <a:r>
              <a:rPr lang="zh-TW" altLang="en-US" sz="2800" u="sng" dirty="0" smtClean="0">
                <a:solidFill>
                  <a:srgbClr val="00B0F0"/>
                </a:solidFill>
              </a:rPr>
              <a:t>最合適</a:t>
            </a:r>
            <a:r>
              <a:rPr lang="zh-TW" altLang="en-US" sz="2800" dirty="0" smtClean="0">
                <a:solidFill>
                  <a:schemeClr val="tx2"/>
                </a:solidFill>
              </a:rPr>
              <a:t>的選</a:t>
            </a:r>
            <a:r>
              <a:rPr lang="zh-TW" altLang="en-US" sz="2800" dirty="0">
                <a:solidFill>
                  <a:schemeClr val="tx2"/>
                </a:solidFill>
              </a:rPr>
              <a:t>擇</a:t>
            </a:r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733648"/>
          </a:xfrm>
          <a:solidFill>
            <a:schemeClr val="accent2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使用技術</a:t>
            </a:r>
            <a:endParaRPr lang="zh-TW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8378498" y="1274680"/>
            <a:ext cx="2468442" cy="68783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CENA" panose="02000000000000000000" pitchFamily="2" charset="0"/>
                <a:ea typeface="+mj-ea"/>
                <a:cs typeface="Aharoni" panose="02010803020104030203" pitchFamily="2" charset="-79"/>
              </a:rPr>
              <a:t>HTML5</a:t>
            </a:r>
            <a:endParaRPr lang="zh-TW" altLang="en-US" sz="3600" dirty="0">
              <a:latin typeface="AR CENA" panose="02000000000000000000" pitchFamily="2" charset="0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877274" y="3413535"/>
            <a:ext cx="1979714" cy="61268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 smtClean="0">
                <a:latin typeface="AR CENA" panose="02000000000000000000" pitchFamily="2" charset="0"/>
                <a:ea typeface="+mj-ea"/>
                <a:cs typeface="Aharoni" panose="02010803020104030203" pitchFamily="2" charset="-79"/>
              </a:rPr>
              <a:t>css</a:t>
            </a:r>
            <a:endParaRPr lang="zh-TW" altLang="en-US" sz="5400" dirty="0">
              <a:latin typeface="AR CENA" panose="02000000000000000000" pitchFamily="2" charset="0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125860" y="2352895"/>
            <a:ext cx="2772308" cy="5924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chemeClr val="bg1"/>
                </a:solidFill>
                <a:latin typeface="AR CENA" panose="02000000000000000000" pitchFamily="2" charset="0"/>
              </a:rPr>
              <a:t>JavaScript</a:t>
            </a:r>
            <a:endParaRPr lang="zh-TW" altLang="en-US" sz="5400" dirty="0">
              <a:solidFill>
                <a:schemeClr val="bg1"/>
              </a:solidFill>
              <a:latin typeface="AR CENA" panose="02000000000000000000" pitchFamily="2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125860" y="4421689"/>
            <a:ext cx="2592288" cy="62612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 err="1">
                <a:solidFill>
                  <a:schemeClr val="bg1"/>
                </a:solidFill>
                <a:latin typeface="AR CENA" panose="02000000000000000000" pitchFamily="2" charset="0"/>
              </a:rPr>
              <a:t>jQuery</a:t>
            </a:r>
            <a:endParaRPr lang="zh-TW" altLang="en-US" sz="5400" dirty="0">
              <a:solidFill>
                <a:schemeClr val="bg1"/>
              </a:solidFill>
              <a:latin typeface="AR CENA" panose="02000000000000000000" pitchFamily="2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58108" y="1392267"/>
            <a:ext cx="519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網頁編輯主要架構             </a:t>
            </a:r>
            <a:endParaRPr lang="zh-TW" altLang="en-US" sz="3600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12014" y="339990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設計框架、</a:t>
            </a:r>
            <a:r>
              <a:rPr lang="zh-TW" altLang="en-US" sz="3600" u="sng" dirty="0"/>
              <a:t>網頁</a:t>
            </a:r>
            <a:r>
              <a:rPr lang="zh-TW" altLang="en-US" sz="3600" u="sng" dirty="0" smtClean="0"/>
              <a:t>裝飾和美化        </a:t>
            </a:r>
            <a:endParaRPr lang="zh-TW" altLang="en-US" sz="3600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18148" y="2378129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        功能設計、實現結構化</a:t>
            </a:r>
            <a:endParaRPr lang="zh-TW" altLang="en-US" sz="3600" u="sng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36333" y="4500814"/>
            <a:ext cx="5508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       強化功能、增加多樣性</a:t>
            </a:r>
            <a:endParaRPr lang="zh-TW" altLang="en-US" sz="3600" u="sng" dirty="0"/>
          </a:p>
        </p:txBody>
      </p:sp>
      <p:sp>
        <p:nvSpPr>
          <p:cNvPr id="3" name="圓角矩形 2"/>
          <p:cNvSpPr/>
          <p:nvPr/>
        </p:nvSpPr>
        <p:spPr>
          <a:xfrm>
            <a:off x="7390556" y="5597105"/>
            <a:ext cx="3574950" cy="64807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 smtClean="0">
                <a:latin typeface="AR CENA" panose="02000000000000000000" pitchFamily="2" charset="0"/>
              </a:rPr>
              <a:t>Google Map API</a:t>
            </a:r>
            <a:endParaRPr lang="zh-TW" altLang="en-US" sz="4800" b="1" dirty="0">
              <a:latin typeface="AR CENA" panose="02000000000000000000" pitchFamily="2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17948" y="5661248"/>
            <a:ext cx="5666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地圖基底、地點延伸功能    </a:t>
            </a:r>
            <a:endParaRPr lang="zh-TW" alt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MS PMincho" panose="02020600040205080304" pitchFamily="18" charset="-128"/>
                <a:ea typeface="MS PMincho" panose="02020600040205080304" pitchFamily="18" charset="-128"/>
                <a:sym typeface="Arial" panose="020B0604020202020204" pitchFamily="34" charset="0"/>
              </a:rPr>
              <a:t>特色 </a:t>
            </a:r>
            <a:r>
              <a:rPr lang="en-US" altLang="zh-TW" sz="4800" dirty="0" smtClean="0">
                <a:latin typeface="MS PMincho" panose="02020600040205080304" pitchFamily="18" charset="-128"/>
                <a:ea typeface="MS PMincho" panose="02020600040205080304" pitchFamily="18" charset="-128"/>
                <a:sym typeface="Arial" panose="020B0604020202020204" pitchFamily="34" charset="0"/>
              </a:rPr>
              <a:t>&amp;</a:t>
            </a:r>
            <a:r>
              <a:rPr lang="zh-TW" altLang="en-US" sz="4800" dirty="0" smtClean="0">
                <a:latin typeface="MS PMincho" panose="02020600040205080304" pitchFamily="18" charset="-128"/>
                <a:ea typeface="MS PMincho" panose="02020600040205080304" pitchFamily="18" charset="-128"/>
                <a:sym typeface="Arial" panose="020B0604020202020204" pitchFamily="34" charset="0"/>
              </a:rPr>
              <a:t> 優點</a:t>
            </a:r>
            <a:endParaRPr lang="zh-TW" altLang="en-US" sz="4800" dirty="0">
              <a:latin typeface="MS PMincho" panose="02020600040205080304" pitchFamily="18" charset="-128"/>
              <a:ea typeface="MS PMincho" panose="02020600040205080304" pitchFamily="18" charset="-128"/>
              <a:sym typeface="Arial" panose="020B0604020202020204" pitchFamily="34" charset="0"/>
            </a:endParaRPr>
          </a:p>
        </p:txBody>
      </p:sp>
      <p:pic>
        <p:nvPicPr>
          <p:cNvPr id="5" name="圖片預留位置 4" descr="裝滿蘋果的籃子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en-US" altLang="zh-TW" sz="3200" dirty="0" smtClean="0">
                <a:sym typeface="Arial" panose="020B0604020202020204" pitchFamily="34" charset="0"/>
              </a:rPr>
              <a:t>1.</a:t>
            </a:r>
            <a:r>
              <a:rPr lang="zh-TW" altLang="en-US" sz="3200" dirty="0" smtClean="0">
                <a:sym typeface="Arial" panose="020B0604020202020204" pitchFamily="34" charset="0"/>
              </a:rPr>
              <a:t>讓無頭緒有多樣的選擇方法</a:t>
            </a:r>
          </a:p>
          <a:p>
            <a:pPr marL="45720" indent="0" rtl="0">
              <a:buNone/>
            </a:pPr>
            <a:r>
              <a:rPr lang="en-US" altLang="zh-TW" sz="3200" dirty="0" smtClean="0">
                <a:sym typeface="Arial" panose="020B0604020202020204" pitchFamily="34" charset="0"/>
              </a:rPr>
              <a:t>2.</a:t>
            </a:r>
            <a:r>
              <a:rPr lang="zh-TW" altLang="en-US" sz="3200" dirty="0" smtClean="0">
                <a:sym typeface="Arial" panose="020B0604020202020204" pitchFamily="34" charset="0"/>
              </a:rPr>
              <a:t>透過靜態互動讓選擇不無聊</a:t>
            </a:r>
            <a:endParaRPr lang="en-US" altLang="zh-TW" sz="3200" dirty="0" smtClean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en-US" altLang="zh-TW" sz="3200" dirty="0" smtClean="0">
                <a:sym typeface="Arial" panose="020B0604020202020204" pitchFamily="34" charset="0"/>
              </a:rPr>
              <a:t>3.</a:t>
            </a:r>
            <a:r>
              <a:rPr lang="zh-TW" altLang="en-US" sz="3200" dirty="0" smtClean="0">
                <a:sym typeface="Arial" panose="020B0604020202020204" pitchFamily="34" charset="0"/>
              </a:rPr>
              <a:t>大量圖片更能結合視覺的激勵食慾</a:t>
            </a:r>
            <a:endParaRPr lang="en-US" altLang="zh-TW" sz="3200" dirty="0" smtClean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 rot="21345035">
            <a:off x="615967" y="2591662"/>
            <a:ext cx="861774" cy="376159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400" b="1" dirty="0" smtClean="0">
                <a:latin typeface="+mn-ea"/>
              </a:rPr>
              <a:t>實際分</a:t>
            </a:r>
            <a:r>
              <a:rPr lang="zh-TW" altLang="en-US" sz="4400" b="1" dirty="0">
                <a:latin typeface="+mn-ea"/>
              </a:rPr>
              <a:t>工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300">
            <a:off x="53004" y="167151"/>
            <a:ext cx="2020962" cy="21152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 rot="582609">
            <a:off x="8444895" y="5515398"/>
            <a:ext cx="2605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ym typeface="Wingdings" panose="05000000000000000000" pitchFamily="2" charset="2"/>
              </a:rPr>
              <a:t></a:t>
            </a:r>
            <a:r>
              <a:rPr lang="zh-TW" altLang="en-US" sz="4400" dirty="0" smtClean="0"/>
              <a:t>朱冠穎 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 rot="614623">
            <a:off x="2710036" y="476672"/>
            <a:ext cx="2605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/>
              <a:t>蔡承峰 </a:t>
            </a:r>
            <a:r>
              <a:rPr lang="en-US" altLang="zh-TW" sz="4400" dirty="0" smtClean="0">
                <a:sym typeface="Wingdings" panose="05000000000000000000" pitchFamily="2" charset="2"/>
              </a:rPr>
              <a:t></a:t>
            </a:r>
            <a:endParaRPr lang="zh-TW" altLang="en-US" sz="4400" dirty="0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2349996" y="2564904"/>
            <a:ext cx="8928992" cy="151216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214092" y="4293096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◎ 想法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構思</a:t>
            </a:r>
            <a:endParaRPr lang="en-US" altLang="zh-TW" sz="3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◎ 互動式遊戲</a:t>
            </a:r>
            <a:endParaRPr lang="en-US" altLang="zh-TW" sz="3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◎圖片包裝修飾</a:t>
            </a:r>
            <a:endParaRPr lang="zh-TW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518348" y="686800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3">
                    <a:lumMod val="75000"/>
                  </a:schemeClr>
                </a:solidFill>
              </a:rPr>
              <a:t>◎美化</a:t>
            </a:r>
            <a:r>
              <a:rPr lang="zh-TW" altLang="en-US" sz="3200" dirty="0" smtClean="0">
                <a:solidFill>
                  <a:schemeClr val="accent3">
                    <a:lumMod val="75000"/>
                  </a:schemeClr>
                </a:solidFill>
              </a:rPr>
              <a:t>配置</a:t>
            </a:r>
            <a:endParaRPr lang="en-US" altLang="zh-TW" sz="3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3">
                    <a:lumMod val="75000"/>
                  </a:schemeClr>
                </a:solidFill>
              </a:rPr>
              <a:t>◎實現具體功能</a:t>
            </a:r>
            <a:endParaRPr lang="en-US" altLang="zh-TW" sz="3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3">
                    <a:lumMod val="75000"/>
                  </a:schemeClr>
                </a:solidFill>
              </a:rPr>
              <a:t>		</a:t>
            </a:r>
            <a:r>
              <a:rPr lang="zh-TW" altLang="en-US" sz="3200" dirty="0" smtClean="0">
                <a:solidFill>
                  <a:schemeClr val="accent3">
                    <a:lumMod val="75000"/>
                  </a:schemeClr>
                </a:solidFill>
              </a:rPr>
              <a:t>◎結構網頁組織</a:t>
            </a:r>
            <a:endParaRPr lang="zh-TW" alt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食物美食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894935_TF02901023_TF02901023.potx" id="{E8FF83F4-7CE2-4E9A-837F-E5C0C7D1D278}" vid="{EAA90777-DD63-4753-8CC1-2B175EDC8EFA}"/>
    </a:ext>
  </a:extLst>
</a:theme>
</file>

<file path=ppt/theme/theme2.xml><?xml version="1.0" encoding="utf-8"?>
<a:theme xmlns:a="http://schemas.openxmlformats.org/drawingml/2006/main" name="Office 佈景主題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食物 - 從備料到上桌 (寬螢幕)</Template>
  <TotalTime>175</TotalTime>
  <Words>162</Words>
  <Application>Microsoft Office PowerPoint</Application>
  <PresentationFormat>自訂</PresentationFormat>
  <Paragraphs>39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6" baseType="lpstr">
      <vt:lpstr>Microsoft YaHei</vt:lpstr>
      <vt:lpstr>Mingliu</vt:lpstr>
      <vt:lpstr>MS PMincho</vt:lpstr>
      <vt:lpstr>微軟正黑體</vt:lpstr>
      <vt:lpstr>Aharoni</vt:lpstr>
      <vt:lpstr>AR CENA</vt:lpstr>
      <vt:lpstr>AR DARLING</vt:lpstr>
      <vt:lpstr>Arial</vt:lpstr>
      <vt:lpstr>Cambria</vt:lpstr>
      <vt:lpstr>Wingdings</vt:lpstr>
      <vt:lpstr>食物美食 16x9</vt:lpstr>
      <vt:lpstr>第32組 今晚吃甚麼???</vt:lpstr>
      <vt:lpstr>主題方向 &amp;  網站概念</vt:lpstr>
      <vt:lpstr>使用技術</vt:lpstr>
      <vt:lpstr>特色 &amp; 優點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第32組 今晚吃甚麼???</dc:title>
  <dc:creator>Cena</dc:creator>
  <cp:lastModifiedBy>Cena</cp:lastModifiedBy>
  <cp:revision>13</cp:revision>
  <dcterms:created xsi:type="dcterms:W3CDTF">2017-06-14T17:42:47Z</dcterms:created>
  <dcterms:modified xsi:type="dcterms:W3CDTF">2017-06-15T04:28:32Z</dcterms:modified>
</cp:coreProperties>
</file>